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62" r:id="rId10"/>
    <p:sldId id="269" r:id="rId11"/>
    <p:sldId id="270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Public Participation Forum</a:t>
            </a:r>
          </a:p>
          <a:p>
            <a:r>
              <a:t>Sports and Recreation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The Siaya National Polytechnic</a:t>
            </a:r>
          </a:p>
          <a:p>
            <a:r>
              <a:rPr dirty="0"/>
              <a:t>Draft Sports &amp; Recreation Policy</a:t>
            </a:r>
          </a:p>
          <a:p>
            <a:r>
              <a:rPr lang="en-US" dirty="0"/>
              <a:t>January </a:t>
            </a:r>
            <a:r>
              <a:rPr dirty="0"/>
              <a:t> 202</a:t>
            </a:r>
            <a:r>
              <a:rPr lang="en-US" dirty="0"/>
              <a:t>6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DF9856-2ABA-A094-ADDA-9BA869A7C035}"/>
              </a:ext>
            </a:extLst>
          </p:cNvPr>
          <p:cNvSpPr txBox="1"/>
          <p:nvPr/>
        </p:nvSpPr>
        <p:spPr>
          <a:xfrm>
            <a:off x="612743" y="94268"/>
            <a:ext cx="842756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MANDATORY REQUIREMENTS</a:t>
            </a:r>
            <a:endParaRPr lang="en-US" dirty="0"/>
          </a:p>
          <a:p>
            <a:r>
              <a:rPr lang="en-US" sz="3200" dirty="0"/>
              <a:t>To qualify for the trials, you MUST have the following:</a:t>
            </a:r>
          </a:p>
          <a:p>
            <a:r>
              <a:rPr lang="en-US" sz="3200" dirty="0"/>
              <a:t>1.	Academic Papers: A copy of your KCSE Result Slip/Certificate.</a:t>
            </a:r>
          </a:p>
          <a:p>
            <a:r>
              <a:rPr lang="en-US" sz="3200" dirty="0"/>
              <a:t>2.	Admission: An Admission Letter (or be eligible for admission) to any of our programmes</a:t>
            </a:r>
          </a:p>
          <a:p>
            <a:r>
              <a:rPr lang="en-US" sz="3200" dirty="0"/>
              <a:t>3.	Proof of Talent: Certificates of participation from KSSSA (Nationals/Regionals) or a letter from a recognized Sports Club/Federation.</a:t>
            </a:r>
          </a:p>
          <a:p>
            <a:r>
              <a:rPr lang="en-US" sz="3200" dirty="0"/>
              <a:t>4.	Sports Gear: Proper training kit for your respective sport.</a:t>
            </a:r>
          </a:p>
        </p:txBody>
      </p:sp>
    </p:spTree>
    <p:extLst>
      <p:ext uri="{BB962C8B-B14F-4D97-AF65-F5344CB8AC3E}">
        <p14:creationId xmlns:p14="http://schemas.microsoft.com/office/powerpoint/2010/main" val="3147653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2D9B67-9A61-66BE-E095-778635EEFD55}"/>
              </a:ext>
            </a:extLst>
          </p:cNvPr>
          <p:cNvSpPr txBox="1"/>
          <p:nvPr/>
        </p:nvSpPr>
        <p:spPr>
          <a:xfrm>
            <a:off x="160257" y="348793"/>
            <a:ext cx="8606671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dirty="0"/>
              <a:t>ELIGIBLE SPORTS</a:t>
            </a:r>
          </a:p>
          <a:p>
            <a:r>
              <a:rPr lang="nl-NL" sz="2800" dirty="0"/>
              <a:t>We shall recruit for the following Men’s and Women’s teams:</a:t>
            </a:r>
          </a:p>
          <a:p>
            <a:r>
              <a:rPr lang="nl-NL" sz="2800" dirty="0"/>
              <a:t>•	Soccer</a:t>
            </a:r>
          </a:p>
          <a:p>
            <a:r>
              <a:rPr lang="nl-NL" sz="2800" dirty="0"/>
              <a:t>•	Rugby </a:t>
            </a:r>
          </a:p>
          <a:p>
            <a:r>
              <a:rPr lang="nl-NL" sz="2800" dirty="0"/>
              <a:t>•	Basketball</a:t>
            </a:r>
          </a:p>
          <a:p>
            <a:r>
              <a:rPr lang="nl-NL" sz="2800" dirty="0"/>
              <a:t>•	Volleyball</a:t>
            </a:r>
          </a:p>
          <a:p>
            <a:r>
              <a:rPr lang="nl-NL" sz="2800" dirty="0"/>
              <a:t>•	Athletics (Track &amp; Field)</a:t>
            </a:r>
          </a:p>
          <a:p>
            <a:r>
              <a:rPr lang="nl-NL" sz="2800" dirty="0"/>
              <a:t>•	Indoor Games (Table Tennis, Badminton, Chess)</a:t>
            </a:r>
          </a:p>
          <a:p>
            <a:r>
              <a:rPr lang="nl-NL" sz="2800" dirty="0"/>
              <a:t>•	Netball</a:t>
            </a:r>
          </a:p>
          <a:p>
            <a:r>
              <a:rPr lang="nl-NL" sz="2800" dirty="0"/>
              <a:t>•	Handball</a:t>
            </a:r>
          </a:p>
          <a:p>
            <a:r>
              <a:rPr lang="nl-NL" sz="2800" dirty="0"/>
              <a:t>•	Basketball</a:t>
            </a:r>
          </a:p>
          <a:p>
            <a:r>
              <a:rPr lang="nl-NL" sz="2800" dirty="0"/>
              <a:t>•	Drama &amp; Music.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910495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Gender &amp; Disability Mainstreaming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Equal opportunities for male and female participants</a:t>
            </a:r>
          </a:p>
          <a:p>
            <a:pPr marL="0" indent="0">
              <a:buNone/>
            </a:pPr>
            <a:r>
              <a:rPr dirty="0"/>
              <a:t>• Inclusion of persons with disabilities (PWDs)</a:t>
            </a:r>
          </a:p>
          <a:p>
            <a:pPr marL="0" indent="0">
              <a:buNone/>
            </a:pPr>
            <a:r>
              <a:rPr dirty="0"/>
              <a:t>• Provision of adapted facilities and equipment</a:t>
            </a:r>
          </a:p>
          <a:p>
            <a:pPr marL="0" indent="0">
              <a:buNone/>
            </a:pPr>
            <a:r>
              <a:rPr dirty="0"/>
              <a:t>• Non-discrimination in participation and awards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Facilities, Health &amp;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Adequate sports facilities and equipment</a:t>
            </a:r>
          </a:p>
          <a:p>
            <a:pPr marL="0" indent="0">
              <a:buNone/>
            </a:pPr>
            <a:r>
              <a:rPr dirty="0"/>
              <a:t>• Secure storage and regular inventory</a:t>
            </a:r>
          </a:p>
          <a:p>
            <a:pPr marL="0" indent="0">
              <a:buNone/>
            </a:pPr>
            <a:r>
              <a:rPr dirty="0"/>
              <a:t>• Functional medical unit and trained first aiders</a:t>
            </a:r>
          </a:p>
          <a:p>
            <a:pPr marL="0" indent="0">
              <a:buNone/>
            </a:pPr>
            <a:r>
              <a:rPr dirty="0"/>
              <a:t>• Safety protocols during training and competitions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Monitoring &amp;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Regular monitoring of sports activities</a:t>
            </a:r>
          </a:p>
          <a:p>
            <a:pPr marL="0" indent="0">
              <a:buNone/>
            </a:pPr>
            <a:r>
              <a:rPr dirty="0"/>
              <a:t>• Use of performance indicators and reports</a:t>
            </a:r>
          </a:p>
          <a:p>
            <a:pPr marL="0" indent="0">
              <a:buNone/>
            </a:pPr>
            <a:r>
              <a:rPr dirty="0"/>
              <a:t>• Periodic evaluation for improvement</a:t>
            </a:r>
          </a:p>
          <a:p>
            <a:pPr marL="0" indent="0">
              <a:buNone/>
            </a:pPr>
            <a:r>
              <a:rPr dirty="0"/>
              <a:t>• Accountability and sustainability focus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Role as Stakeholders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Share views and recommendations</a:t>
            </a:r>
          </a:p>
          <a:p>
            <a:pPr marL="0" indent="0">
              <a:buNone/>
            </a:pPr>
            <a:r>
              <a:rPr dirty="0"/>
              <a:t>• Suggest improvements and amendments</a:t>
            </a:r>
            <a:r>
              <a:rPr lang="en-US" dirty="0"/>
              <a:t> and suggest areas to be covered</a:t>
            </a:r>
            <a:endParaRPr dirty="0"/>
          </a:p>
          <a:p>
            <a:pPr marL="0" indent="0">
              <a:buNone/>
            </a:pPr>
            <a:r>
              <a:rPr dirty="0"/>
              <a:t>• Support implementation after adoption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Submission of 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Fill the Public Participation Google Form</a:t>
            </a:r>
          </a:p>
          <a:p>
            <a:pPr marL="0" indent="0">
              <a:buNone/>
            </a:pPr>
            <a:r>
              <a:rPr dirty="0"/>
              <a:t>• Written memoranda submission</a:t>
            </a:r>
          </a:p>
          <a:p>
            <a:pPr marL="0" indent="0">
              <a:buNone/>
            </a:pPr>
            <a:r>
              <a:rPr dirty="0"/>
              <a:t>• Physical forums and stakeholder meetings</a:t>
            </a:r>
          </a:p>
          <a:p>
            <a:pPr marL="0" indent="0">
              <a:buNone/>
            </a:pPr>
            <a:r>
              <a:rPr dirty="0"/>
              <a:t>• All views will be documented and reviewed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Sports and recreation enhance holistic education</a:t>
            </a:r>
          </a:p>
          <a:p>
            <a:pPr marL="0" indent="0">
              <a:buNone/>
            </a:pPr>
            <a:r>
              <a:rPr dirty="0"/>
              <a:t>• Policy ensures structure, inclusivity, and sustainability</a:t>
            </a:r>
          </a:p>
          <a:p>
            <a:pPr marL="0" indent="0">
              <a:buNone/>
            </a:pPr>
            <a:r>
              <a:rPr dirty="0"/>
              <a:t>• Your participation strengthens the final policy</a:t>
            </a:r>
          </a:p>
          <a:p>
            <a:pPr marL="0" indent="0">
              <a:buNone/>
            </a:pPr>
            <a:r>
              <a:rPr dirty="0"/>
              <a:t>• Together we build sporting excellence at TSNP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the Public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To present the Draft Sports and Recreation Policy</a:t>
            </a:r>
          </a:p>
          <a:p>
            <a:pPr marL="0" indent="0">
              <a:buNone/>
            </a:pPr>
            <a:r>
              <a:rPr dirty="0"/>
              <a:t>• To receive views, comments, and recommendations</a:t>
            </a:r>
          </a:p>
          <a:p>
            <a:pPr marL="0" indent="0">
              <a:buNone/>
            </a:pPr>
            <a:r>
              <a:rPr dirty="0"/>
              <a:t>• To ensure compliance with Article 10 of the Constitution of Kenya (2010)</a:t>
            </a:r>
          </a:p>
          <a:p>
            <a:pPr marL="0" indent="0">
              <a:buNone/>
            </a:pPr>
            <a:r>
              <a:rPr dirty="0"/>
              <a:t>• To improve inclusivity, ownership, and transparency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Policy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TSNP previously lacked a documented Sports &amp; Recreation Policy</a:t>
            </a:r>
          </a:p>
          <a:p>
            <a:pPr marL="0" indent="0">
              <a:buNone/>
            </a:pPr>
            <a:r>
              <a:rPr dirty="0"/>
              <a:t>• Sports and recreation are key to holistic trainee development</a:t>
            </a:r>
          </a:p>
          <a:p>
            <a:pPr marL="0" indent="0">
              <a:buNone/>
            </a:pPr>
            <a:r>
              <a:rPr dirty="0"/>
              <a:t>• Policy aligns with TVET Act 2013, Sports Act 2013 &amp; Vision 2030</a:t>
            </a:r>
          </a:p>
          <a:p>
            <a:pPr marL="0" indent="0">
              <a:buNone/>
            </a:pPr>
            <a:r>
              <a:rPr dirty="0"/>
              <a:t>• Builds TSNP as a centre of sporting excellence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Vision &amp;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Vision:</a:t>
            </a:r>
          </a:p>
          <a:p>
            <a:pPr marL="0" indent="0">
              <a:buNone/>
            </a:pPr>
            <a:r>
              <a:rPr dirty="0"/>
              <a:t>• To be the institution of choice for recreational and competitive sports</a:t>
            </a:r>
          </a:p>
          <a:p>
            <a:r>
              <a:rPr dirty="0"/>
              <a:t>Mission:</a:t>
            </a:r>
          </a:p>
          <a:p>
            <a:pPr marL="0" indent="0">
              <a:buNone/>
            </a:pPr>
            <a:r>
              <a:rPr dirty="0"/>
              <a:t>• To enhance fitness and holistic development through sports and recreation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Policy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Promote equal access and inclusivity</a:t>
            </a:r>
          </a:p>
          <a:p>
            <a:pPr marL="0" indent="0">
              <a:buNone/>
            </a:pPr>
            <a:r>
              <a:rPr dirty="0"/>
              <a:t>• Encourage participation and talent development</a:t>
            </a:r>
          </a:p>
          <a:p>
            <a:pPr marL="0" indent="0">
              <a:buNone/>
            </a:pPr>
            <a:r>
              <a:rPr dirty="0"/>
              <a:t>• Integrate sports into academic curriculum</a:t>
            </a:r>
          </a:p>
          <a:p>
            <a:pPr marL="0" indent="0">
              <a:buNone/>
            </a:pPr>
            <a:r>
              <a:rPr dirty="0"/>
              <a:t>• Enhance safety, facilities, and infrastructure</a:t>
            </a:r>
          </a:p>
          <a:p>
            <a:pPr marL="0" indent="0">
              <a:buNone/>
            </a:pPr>
            <a:r>
              <a:rPr dirty="0"/>
              <a:t>• Ensure sustainable financing and capacity building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Governance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924"/>
            <a:ext cx="8686800" cy="5618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/>
              <a:t>Sports &amp; Recreation Committee</a:t>
            </a:r>
            <a:endParaRPr lang="en-US" dirty="0"/>
          </a:p>
          <a:p>
            <a:pPr lvl="2"/>
            <a:r>
              <a:rPr lang="en-GB" sz="3500" dirty="0"/>
              <a:t>Principal-Chairperson</a:t>
            </a:r>
            <a:endParaRPr lang="en-KE" sz="3000" dirty="0"/>
          </a:p>
          <a:p>
            <a:pPr lvl="2"/>
            <a:r>
              <a:rPr lang="en-GB" sz="3500" dirty="0"/>
              <a:t>Deputy Principal, ATA-Member</a:t>
            </a:r>
            <a:endParaRPr lang="en-KE" sz="3000" dirty="0"/>
          </a:p>
          <a:p>
            <a:pPr lvl="2"/>
            <a:r>
              <a:rPr lang="en-GB" sz="3500" dirty="0"/>
              <a:t>Sports and Recreation Coordinator-Secretary</a:t>
            </a:r>
            <a:endParaRPr lang="en-KE" sz="3000" dirty="0"/>
          </a:p>
          <a:p>
            <a:pPr lvl="2"/>
            <a:r>
              <a:rPr lang="en-GB" sz="3500" dirty="0"/>
              <a:t>Coaches and Patrons-Members</a:t>
            </a:r>
            <a:endParaRPr lang="en-KE" sz="3000" dirty="0"/>
          </a:p>
          <a:p>
            <a:pPr lvl="2"/>
            <a:r>
              <a:rPr lang="en-GB" sz="3500" dirty="0"/>
              <a:t>Senior Finance Officer-Member</a:t>
            </a:r>
            <a:endParaRPr lang="en-KE" sz="3000" dirty="0"/>
          </a:p>
          <a:p>
            <a:pPr lvl="2"/>
            <a:r>
              <a:rPr lang="en-GB" sz="3500" dirty="0"/>
              <a:t>Senior Supply Chain Officer-Member</a:t>
            </a:r>
            <a:endParaRPr lang="en-US" sz="3000" dirty="0"/>
          </a:p>
          <a:p>
            <a:pPr lvl="2"/>
            <a:r>
              <a:rPr lang="en-GB" sz="2800" dirty="0"/>
              <a:t>ICT Officer-Member</a:t>
            </a:r>
            <a:endParaRPr sz="2800" dirty="0"/>
          </a:p>
          <a:p>
            <a:pPr marL="0" indent="0">
              <a:buNone/>
            </a:pPr>
            <a:r>
              <a:rPr dirty="0"/>
              <a:t>• Sports &amp; Recreation Secretariat</a:t>
            </a:r>
          </a:p>
          <a:p>
            <a:pPr marL="0" indent="0">
              <a:buNone/>
            </a:pPr>
            <a:r>
              <a:rPr dirty="0"/>
              <a:t>• Clear roles for management, coaches, and patrons</a:t>
            </a:r>
          </a:p>
          <a:p>
            <a:pPr marL="0" indent="0">
              <a:buNone/>
            </a:pPr>
            <a:r>
              <a:rPr dirty="0"/>
              <a:t>• Transparent decision-making and accountability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E2423A-9956-C87A-9FB6-ABA26EBA00D0}"/>
              </a:ext>
            </a:extLst>
          </p:cNvPr>
          <p:cNvSpPr txBox="1"/>
          <p:nvPr/>
        </p:nvSpPr>
        <p:spPr>
          <a:xfrm>
            <a:off x="150829" y="84841"/>
            <a:ext cx="8898903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dirty="0"/>
              <a:t>Sports and Recreation Secretariat</a:t>
            </a:r>
          </a:p>
          <a:p>
            <a:pPr lvl="2"/>
            <a:r>
              <a:rPr lang="en-GB" sz="3600" dirty="0"/>
              <a:t>Principal-Chairperson</a:t>
            </a:r>
            <a:endParaRPr lang="en-KE" sz="3200" dirty="0"/>
          </a:p>
          <a:p>
            <a:pPr lvl="2"/>
            <a:r>
              <a:rPr lang="en-GB" sz="3600" dirty="0"/>
              <a:t>Sports and Recreation Coordinator-Secretary</a:t>
            </a:r>
            <a:endParaRPr lang="en-KE" sz="3200" dirty="0"/>
          </a:p>
          <a:p>
            <a:pPr lvl="2"/>
            <a:r>
              <a:rPr lang="en-GB" sz="3600" dirty="0"/>
              <a:t>One (1) Coach -Member </a:t>
            </a:r>
            <a:endParaRPr lang="en-KE" sz="3200" dirty="0"/>
          </a:p>
          <a:p>
            <a:pPr lvl="2"/>
            <a:r>
              <a:rPr lang="en-GB" sz="3600" dirty="0"/>
              <a:t>One (1) Patron-Member</a:t>
            </a:r>
            <a:endParaRPr lang="en-KE" sz="3200" dirty="0"/>
          </a:p>
          <a:p>
            <a:pPr lvl="2"/>
            <a:r>
              <a:rPr lang="en-GB" sz="3600" dirty="0"/>
              <a:t>Senior Finance Officer-Member</a:t>
            </a:r>
            <a:endParaRPr lang="en-KE" sz="3200" dirty="0"/>
          </a:p>
          <a:p>
            <a:r>
              <a:rPr lang="nl-NL" dirty="0"/>
              <a:t> 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10669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AB2A45-807A-B890-B2A5-3F9C3185C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483" y="527901"/>
            <a:ext cx="9011228" cy="611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641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Sports &amp; Recreation Scholarship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83105" cy="50551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• Aims to attract and retain elite sports talent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KE" dirty="0"/>
              <a:t>• </a:t>
            </a:r>
            <a:r>
              <a:rPr lang="en-US" dirty="0"/>
              <a:t>Aged between 17-25 years old</a:t>
            </a:r>
            <a:endParaRPr dirty="0"/>
          </a:p>
          <a:p>
            <a:pPr marL="0" indent="0">
              <a:buNone/>
            </a:pPr>
            <a:r>
              <a:rPr dirty="0"/>
              <a:t>• Covers 100% tuition and full board meals</a:t>
            </a:r>
          </a:p>
          <a:p>
            <a:pPr marL="0" indent="0">
              <a:buNone/>
            </a:pPr>
            <a:r>
              <a:rPr dirty="0"/>
              <a:t>• Targets 50 beneficiaries</a:t>
            </a:r>
            <a:r>
              <a:rPr lang="en-US" dirty="0"/>
              <a:t> across all disciplines</a:t>
            </a:r>
            <a:endParaRPr dirty="0"/>
          </a:p>
          <a:p>
            <a:pPr marL="0" indent="0">
              <a:buNone/>
            </a:pPr>
            <a:r>
              <a:rPr dirty="0"/>
              <a:t>• Transparent selection through trials and interviews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KE" dirty="0"/>
              <a:t>•</a:t>
            </a:r>
            <a:r>
              <a:rPr lang="en-US" dirty="0"/>
              <a:t> Beneficiaries to cater for accommodation</a:t>
            </a:r>
          </a:p>
          <a:p>
            <a:pPr marL="0" indent="0">
              <a:buNone/>
            </a:pPr>
            <a:r>
              <a:rPr lang="en-KE" dirty="0"/>
              <a:t>•</a:t>
            </a:r>
            <a:r>
              <a:rPr lang="en-US" dirty="0"/>
              <a:t> Review of the scholarship shall be done annually, and where a beneficiary satisfies all the conditions, the scholarship shall be renewed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651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Public Participation Forum Sports and Recreation Policy</vt:lpstr>
      <vt:lpstr>Purpose of the Public Participation</vt:lpstr>
      <vt:lpstr>Policy Background</vt:lpstr>
      <vt:lpstr>Vision &amp; Mission</vt:lpstr>
      <vt:lpstr>Policy Objectives</vt:lpstr>
      <vt:lpstr>Governance Structure</vt:lpstr>
      <vt:lpstr>PowerPoint Presentation</vt:lpstr>
      <vt:lpstr>PowerPoint Presentation</vt:lpstr>
      <vt:lpstr>Sports &amp; Recreation Scholarship Scheme</vt:lpstr>
      <vt:lpstr>PowerPoint Presentation</vt:lpstr>
      <vt:lpstr>PowerPoint Presentation</vt:lpstr>
      <vt:lpstr>Gender &amp; Disability Mainstreaming</vt:lpstr>
      <vt:lpstr>Facilities, Health &amp; Safety</vt:lpstr>
      <vt:lpstr>Monitoring &amp; Evaluation</vt:lpstr>
      <vt:lpstr>Your Role as Stakeholders</vt:lpstr>
      <vt:lpstr>Submission of Views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ODFL Dept</dc:creator>
  <cp:keywords/>
  <dc:description>generated using python-pptx</dc:description>
  <cp:lastModifiedBy>Robert Mwagi</cp:lastModifiedBy>
  <cp:revision>3</cp:revision>
  <dcterms:created xsi:type="dcterms:W3CDTF">2013-01-27T09:14:16Z</dcterms:created>
  <dcterms:modified xsi:type="dcterms:W3CDTF">2026-01-14T06:54:22Z</dcterms:modified>
  <cp:category/>
</cp:coreProperties>
</file>